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F9CD2-F564-4F20-A8B2-BA808849F29A}" v="15" dt="2022-04-22T03:49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iu" userId="783c2e9c-a722-4b84-90f1-b87ac34631b9" providerId="ADAL" clId="{42FF9CD2-F564-4F20-A8B2-BA808849F29A}"/>
    <pc:docChg chg="undo custSel addSld delSld modSld sldOrd">
      <pc:chgData name="Kevin Liu" userId="783c2e9c-a722-4b84-90f1-b87ac34631b9" providerId="ADAL" clId="{42FF9CD2-F564-4F20-A8B2-BA808849F29A}" dt="2022-04-29T04:24:26.780" v="1191" actId="47"/>
      <pc:docMkLst>
        <pc:docMk/>
      </pc:docMkLst>
      <pc:sldChg chg="modSp mod">
        <pc:chgData name="Kevin Liu" userId="783c2e9c-a722-4b84-90f1-b87ac34631b9" providerId="ADAL" clId="{42FF9CD2-F564-4F20-A8B2-BA808849F29A}" dt="2022-04-17T09:52:02.498" v="82" actId="20577"/>
        <pc:sldMkLst>
          <pc:docMk/>
          <pc:sldMk cId="1497958447" sldId="257"/>
        </pc:sldMkLst>
        <pc:spChg chg="mod">
          <ac:chgData name="Kevin Liu" userId="783c2e9c-a722-4b84-90f1-b87ac34631b9" providerId="ADAL" clId="{42FF9CD2-F564-4F20-A8B2-BA808849F29A}" dt="2022-04-17T09:52:02.498" v="82" actId="20577"/>
          <ac:spMkLst>
            <pc:docMk/>
            <pc:sldMk cId="1497958447" sldId="257"/>
            <ac:spMk id="3" creationId="{F86CCC6E-A34F-4BCD-AC07-C812E82E8B16}"/>
          </ac:spMkLst>
        </pc:spChg>
      </pc:sldChg>
      <pc:sldChg chg="modSp mod">
        <pc:chgData name="Kevin Liu" userId="783c2e9c-a722-4b84-90f1-b87ac34631b9" providerId="ADAL" clId="{42FF9CD2-F564-4F20-A8B2-BA808849F29A}" dt="2022-04-17T11:05:50.891" v="150" actId="20577"/>
        <pc:sldMkLst>
          <pc:docMk/>
          <pc:sldMk cId="3548830146" sldId="258"/>
        </pc:sldMkLst>
        <pc:spChg chg="mod">
          <ac:chgData name="Kevin Liu" userId="783c2e9c-a722-4b84-90f1-b87ac34631b9" providerId="ADAL" clId="{42FF9CD2-F564-4F20-A8B2-BA808849F29A}" dt="2022-04-17T11:05:50.891" v="150" actId="20577"/>
          <ac:spMkLst>
            <pc:docMk/>
            <pc:sldMk cId="3548830146" sldId="258"/>
            <ac:spMk id="3" creationId="{F59884EA-AB13-45F0-8F49-4D6B79588771}"/>
          </ac:spMkLst>
        </pc:spChg>
      </pc:sldChg>
      <pc:sldChg chg="modSp mod ord">
        <pc:chgData name="Kevin Liu" userId="783c2e9c-a722-4b84-90f1-b87ac34631b9" providerId="ADAL" clId="{42FF9CD2-F564-4F20-A8B2-BA808849F29A}" dt="2022-04-22T03:43:24.868" v="860" actId="20577"/>
        <pc:sldMkLst>
          <pc:docMk/>
          <pc:sldMk cId="2062712108" sldId="261"/>
        </pc:sldMkLst>
        <pc:spChg chg="mod">
          <ac:chgData name="Kevin Liu" userId="783c2e9c-a722-4b84-90f1-b87ac34631b9" providerId="ADAL" clId="{42FF9CD2-F564-4F20-A8B2-BA808849F29A}" dt="2022-04-18T08:11:43.250" v="187" actId="20577"/>
          <ac:spMkLst>
            <pc:docMk/>
            <pc:sldMk cId="2062712108" sldId="261"/>
            <ac:spMk id="2" creationId="{9B6CACBD-B7C8-4DCA-980D-B85F42D55988}"/>
          </ac:spMkLst>
        </pc:spChg>
        <pc:spChg chg="mod">
          <ac:chgData name="Kevin Liu" userId="783c2e9c-a722-4b84-90f1-b87ac34631b9" providerId="ADAL" clId="{42FF9CD2-F564-4F20-A8B2-BA808849F29A}" dt="2022-04-22T03:43:24.868" v="860" actId="20577"/>
          <ac:spMkLst>
            <pc:docMk/>
            <pc:sldMk cId="2062712108" sldId="261"/>
            <ac:spMk id="3" creationId="{4FF2ABEE-B099-4839-96C7-45F736DC2F09}"/>
          </ac:spMkLst>
        </pc:spChg>
      </pc:sldChg>
      <pc:sldChg chg="addSp delSp modSp new mod">
        <pc:chgData name="Kevin Liu" userId="783c2e9c-a722-4b84-90f1-b87ac34631b9" providerId="ADAL" clId="{42FF9CD2-F564-4F20-A8B2-BA808849F29A}" dt="2022-04-20T10:16:25.895" v="760" actId="14100"/>
        <pc:sldMkLst>
          <pc:docMk/>
          <pc:sldMk cId="1527570142" sldId="262"/>
        </pc:sldMkLst>
        <pc:spChg chg="mod">
          <ac:chgData name="Kevin Liu" userId="783c2e9c-a722-4b84-90f1-b87ac34631b9" providerId="ADAL" clId="{42FF9CD2-F564-4F20-A8B2-BA808849F29A}" dt="2022-04-19T07:35:36.305" v="367" actId="20577"/>
          <ac:spMkLst>
            <pc:docMk/>
            <pc:sldMk cId="1527570142" sldId="262"/>
            <ac:spMk id="2" creationId="{E9A3BF3A-37ED-47AE-9156-5908D3540047}"/>
          </ac:spMkLst>
        </pc:spChg>
        <pc:spChg chg="del mod">
          <ac:chgData name="Kevin Liu" userId="783c2e9c-a722-4b84-90f1-b87ac34631b9" providerId="ADAL" clId="{42FF9CD2-F564-4F20-A8B2-BA808849F29A}" dt="2022-04-19T07:56:40.311" v="476" actId="478"/>
          <ac:spMkLst>
            <pc:docMk/>
            <pc:sldMk cId="1527570142" sldId="262"/>
            <ac:spMk id="3" creationId="{70C3464F-0FD9-4852-9CA3-0A79B16197D8}"/>
          </ac:spMkLst>
        </pc:spChg>
        <pc:picChg chg="add mod">
          <ac:chgData name="Kevin Liu" userId="783c2e9c-a722-4b84-90f1-b87ac34631b9" providerId="ADAL" clId="{42FF9CD2-F564-4F20-A8B2-BA808849F29A}" dt="2022-04-20T10:16:21.467" v="758" actId="14100"/>
          <ac:picMkLst>
            <pc:docMk/>
            <pc:sldMk cId="1527570142" sldId="262"/>
            <ac:picMk id="5" creationId="{2F7B54B0-F2B2-40C9-898D-293588A9B7A0}"/>
          </ac:picMkLst>
        </pc:picChg>
        <pc:picChg chg="add mod">
          <ac:chgData name="Kevin Liu" userId="783c2e9c-a722-4b84-90f1-b87ac34631b9" providerId="ADAL" clId="{42FF9CD2-F564-4F20-A8B2-BA808849F29A}" dt="2022-04-20T10:16:25.895" v="760" actId="14100"/>
          <ac:picMkLst>
            <pc:docMk/>
            <pc:sldMk cId="1527570142" sldId="262"/>
            <ac:picMk id="7" creationId="{0025E5E1-A487-48D7-AC20-3D8FC472D495}"/>
          </ac:picMkLst>
        </pc:picChg>
      </pc:sldChg>
      <pc:sldChg chg="addSp delSp modSp new mod">
        <pc:chgData name="Kevin Liu" userId="783c2e9c-a722-4b84-90f1-b87ac34631b9" providerId="ADAL" clId="{42FF9CD2-F564-4F20-A8B2-BA808849F29A}" dt="2022-04-19T07:44:19.559" v="437" actId="1076"/>
        <pc:sldMkLst>
          <pc:docMk/>
          <pc:sldMk cId="2944606190" sldId="263"/>
        </pc:sldMkLst>
        <pc:spChg chg="mod">
          <ac:chgData name="Kevin Liu" userId="783c2e9c-a722-4b84-90f1-b87ac34631b9" providerId="ADAL" clId="{42FF9CD2-F564-4F20-A8B2-BA808849F29A}" dt="2022-04-19T07:37:55.203" v="416" actId="20577"/>
          <ac:spMkLst>
            <pc:docMk/>
            <pc:sldMk cId="2944606190" sldId="263"/>
            <ac:spMk id="2" creationId="{1AF76B40-2A7C-478E-A944-AA63B9AF7433}"/>
          </ac:spMkLst>
        </pc:spChg>
        <pc:spChg chg="del mod">
          <ac:chgData name="Kevin Liu" userId="783c2e9c-a722-4b84-90f1-b87ac34631b9" providerId="ADAL" clId="{42FF9CD2-F564-4F20-A8B2-BA808849F29A}" dt="2022-04-19T07:36:49.073" v="405"/>
          <ac:spMkLst>
            <pc:docMk/>
            <pc:sldMk cId="2944606190" sldId="263"/>
            <ac:spMk id="3" creationId="{4890CA3B-E775-4E24-9A61-704028997965}"/>
          </ac:spMkLst>
        </pc:spChg>
        <pc:picChg chg="add mod">
          <ac:chgData name="Kevin Liu" userId="783c2e9c-a722-4b84-90f1-b87ac34631b9" providerId="ADAL" clId="{42FF9CD2-F564-4F20-A8B2-BA808849F29A}" dt="2022-04-19T07:44:19.559" v="437" actId="1076"/>
          <ac:picMkLst>
            <pc:docMk/>
            <pc:sldMk cId="2944606190" sldId="263"/>
            <ac:picMk id="5" creationId="{C9D3AA07-9212-4C78-81CC-5F8B27388BD2}"/>
          </ac:picMkLst>
        </pc:picChg>
        <pc:picChg chg="add mod">
          <ac:chgData name="Kevin Liu" userId="783c2e9c-a722-4b84-90f1-b87ac34631b9" providerId="ADAL" clId="{42FF9CD2-F564-4F20-A8B2-BA808849F29A}" dt="2022-04-19T07:44:12.662" v="435" actId="1076"/>
          <ac:picMkLst>
            <pc:docMk/>
            <pc:sldMk cId="2944606190" sldId="263"/>
            <ac:picMk id="7" creationId="{E2B9B9B0-E40B-4648-BCF1-187BA5057679}"/>
          </ac:picMkLst>
        </pc:picChg>
        <pc:picChg chg="add mod">
          <ac:chgData name="Kevin Liu" userId="783c2e9c-a722-4b84-90f1-b87ac34631b9" providerId="ADAL" clId="{42FF9CD2-F564-4F20-A8B2-BA808849F29A}" dt="2022-04-19T07:44:07.094" v="433" actId="1076"/>
          <ac:picMkLst>
            <pc:docMk/>
            <pc:sldMk cId="2944606190" sldId="263"/>
            <ac:picMk id="9" creationId="{AD34EEBE-A680-48E8-94A2-23E7815BC202}"/>
          </ac:picMkLst>
        </pc:picChg>
      </pc:sldChg>
      <pc:sldChg chg="addSp delSp modSp new mod">
        <pc:chgData name="Kevin Liu" userId="783c2e9c-a722-4b84-90f1-b87ac34631b9" providerId="ADAL" clId="{42FF9CD2-F564-4F20-A8B2-BA808849F29A}" dt="2022-04-19T08:01:26.285" v="541" actId="1076"/>
        <pc:sldMkLst>
          <pc:docMk/>
          <pc:sldMk cId="2282584772" sldId="264"/>
        </pc:sldMkLst>
        <pc:spChg chg="mod">
          <ac:chgData name="Kevin Liu" userId="783c2e9c-a722-4b84-90f1-b87ac34631b9" providerId="ADAL" clId="{42FF9CD2-F564-4F20-A8B2-BA808849F29A}" dt="2022-04-19T08:00:46.059" v="529" actId="20577"/>
          <ac:spMkLst>
            <pc:docMk/>
            <pc:sldMk cId="2282584772" sldId="264"/>
            <ac:spMk id="2" creationId="{0CE0E39D-0DD7-4E2B-85D9-D03AC3A4A722}"/>
          </ac:spMkLst>
        </pc:spChg>
        <pc:spChg chg="del">
          <ac:chgData name="Kevin Liu" userId="783c2e9c-a722-4b84-90f1-b87ac34631b9" providerId="ADAL" clId="{42FF9CD2-F564-4F20-A8B2-BA808849F29A}" dt="2022-04-19T08:00:49.709" v="530" actId="478"/>
          <ac:spMkLst>
            <pc:docMk/>
            <pc:sldMk cId="2282584772" sldId="264"/>
            <ac:spMk id="3" creationId="{15A37405-F86D-4A12-B74D-DA90D3441461}"/>
          </ac:spMkLst>
        </pc:spChg>
        <pc:picChg chg="add mod">
          <ac:chgData name="Kevin Liu" userId="783c2e9c-a722-4b84-90f1-b87ac34631b9" providerId="ADAL" clId="{42FF9CD2-F564-4F20-A8B2-BA808849F29A}" dt="2022-04-19T08:01:18.608" v="535" actId="14100"/>
          <ac:picMkLst>
            <pc:docMk/>
            <pc:sldMk cId="2282584772" sldId="264"/>
            <ac:picMk id="5" creationId="{DFC77E81-0B0F-421C-904D-E2A2CDCEE863}"/>
          </ac:picMkLst>
        </pc:picChg>
        <pc:picChg chg="add mod">
          <ac:chgData name="Kevin Liu" userId="783c2e9c-a722-4b84-90f1-b87ac34631b9" providerId="ADAL" clId="{42FF9CD2-F564-4F20-A8B2-BA808849F29A}" dt="2022-04-19T08:01:26.285" v="541" actId="1076"/>
          <ac:picMkLst>
            <pc:docMk/>
            <pc:sldMk cId="2282584772" sldId="264"/>
            <ac:picMk id="7" creationId="{C7EBD9D5-14D8-4E3E-8E6A-95CDE885772B}"/>
          </ac:picMkLst>
        </pc:picChg>
      </pc:sldChg>
      <pc:sldChg chg="modSp new mod">
        <pc:chgData name="Kevin Liu" userId="783c2e9c-a722-4b84-90f1-b87ac34631b9" providerId="ADAL" clId="{42FF9CD2-F564-4F20-A8B2-BA808849F29A}" dt="2022-04-20T09:22:23.139" v="756" actId="20577"/>
        <pc:sldMkLst>
          <pc:docMk/>
          <pc:sldMk cId="1611490765" sldId="265"/>
        </pc:sldMkLst>
        <pc:spChg chg="mod">
          <ac:chgData name="Kevin Liu" userId="783c2e9c-a722-4b84-90f1-b87ac34631b9" providerId="ADAL" clId="{42FF9CD2-F564-4F20-A8B2-BA808849F29A}" dt="2022-04-20T09:21:35.401" v="601" actId="20577"/>
          <ac:spMkLst>
            <pc:docMk/>
            <pc:sldMk cId="1611490765" sldId="265"/>
            <ac:spMk id="2" creationId="{3CBFF31F-2091-4E56-9139-2C30CA971F3C}"/>
          </ac:spMkLst>
        </pc:spChg>
        <pc:spChg chg="mod">
          <ac:chgData name="Kevin Liu" userId="783c2e9c-a722-4b84-90f1-b87ac34631b9" providerId="ADAL" clId="{42FF9CD2-F564-4F20-A8B2-BA808849F29A}" dt="2022-04-20T09:22:23.139" v="756" actId="20577"/>
          <ac:spMkLst>
            <pc:docMk/>
            <pc:sldMk cId="1611490765" sldId="265"/>
            <ac:spMk id="3" creationId="{FAE41983-EAA3-4233-AE31-505C2680A0B3}"/>
          </ac:spMkLst>
        </pc:spChg>
      </pc:sldChg>
      <pc:sldChg chg="addSp modSp new mod">
        <pc:chgData name="Kevin Liu" userId="783c2e9c-a722-4b84-90f1-b87ac34631b9" providerId="ADAL" clId="{42FF9CD2-F564-4F20-A8B2-BA808849F29A}" dt="2022-04-20T10:36:49.182" v="839" actId="1076"/>
        <pc:sldMkLst>
          <pc:docMk/>
          <pc:sldMk cId="2316865599" sldId="266"/>
        </pc:sldMkLst>
        <pc:spChg chg="mod">
          <ac:chgData name="Kevin Liu" userId="783c2e9c-a722-4b84-90f1-b87ac34631b9" providerId="ADAL" clId="{42FF9CD2-F564-4F20-A8B2-BA808849F29A}" dt="2022-04-20T10:31:05.759" v="767" actId="20577"/>
          <ac:spMkLst>
            <pc:docMk/>
            <pc:sldMk cId="2316865599" sldId="266"/>
            <ac:spMk id="2" creationId="{8DEF7AC1-0D33-4D3C-B98E-117007467E25}"/>
          </ac:spMkLst>
        </pc:spChg>
        <pc:spChg chg="mod">
          <ac:chgData name="Kevin Liu" userId="783c2e9c-a722-4b84-90f1-b87ac34631b9" providerId="ADAL" clId="{42FF9CD2-F564-4F20-A8B2-BA808849F29A}" dt="2022-04-20T10:31:27.242" v="827" actId="20577"/>
          <ac:spMkLst>
            <pc:docMk/>
            <pc:sldMk cId="2316865599" sldId="266"/>
            <ac:spMk id="3" creationId="{B583E221-7961-4329-AC1F-8DBB411DC1DA}"/>
          </ac:spMkLst>
        </pc:spChg>
        <pc:picChg chg="add mod">
          <ac:chgData name="Kevin Liu" userId="783c2e9c-a722-4b84-90f1-b87ac34631b9" providerId="ADAL" clId="{42FF9CD2-F564-4F20-A8B2-BA808849F29A}" dt="2022-04-20T10:36:38.990" v="835" actId="14100"/>
          <ac:picMkLst>
            <pc:docMk/>
            <pc:sldMk cId="2316865599" sldId="266"/>
            <ac:picMk id="5" creationId="{C5B4A897-B7A5-42FA-A331-CEAA6576AABF}"/>
          </ac:picMkLst>
        </pc:picChg>
        <pc:picChg chg="add mod">
          <ac:chgData name="Kevin Liu" userId="783c2e9c-a722-4b84-90f1-b87ac34631b9" providerId="ADAL" clId="{42FF9CD2-F564-4F20-A8B2-BA808849F29A}" dt="2022-04-20T10:36:49.182" v="839" actId="1076"/>
          <ac:picMkLst>
            <pc:docMk/>
            <pc:sldMk cId="2316865599" sldId="266"/>
            <ac:picMk id="7" creationId="{B3A269BD-C8B4-4822-B491-0D5FB5592684}"/>
          </ac:picMkLst>
        </pc:picChg>
      </pc:sldChg>
      <pc:sldChg chg="modSp new mod">
        <pc:chgData name="Kevin Liu" userId="783c2e9c-a722-4b84-90f1-b87ac34631b9" providerId="ADAL" clId="{42FF9CD2-F564-4F20-A8B2-BA808849F29A}" dt="2022-04-22T03:46:40.253" v="1074" actId="20577"/>
        <pc:sldMkLst>
          <pc:docMk/>
          <pc:sldMk cId="3260293196" sldId="267"/>
        </pc:sldMkLst>
        <pc:spChg chg="mod">
          <ac:chgData name="Kevin Liu" userId="783c2e9c-a722-4b84-90f1-b87ac34631b9" providerId="ADAL" clId="{42FF9CD2-F564-4F20-A8B2-BA808849F29A}" dt="2022-04-22T03:43:39.234" v="872" actId="20577"/>
          <ac:spMkLst>
            <pc:docMk/>
            <pc:sldMk cId="3260293196" sldId="267"/>
            <ac:spMk id="2" creationId="{34F73D6C-301F-4E37-8CEE-D18D432DDED6}"/>
          </ac:spMkLst>
        </pc:spChg>
        <pc:spChg chg="mod">
          <ac:chgData name="Kevin Liu" userId="783c2e9c-a722-4b84-90f1-b87ac34631b9" providerId="ADAL" clId="{42FF9CD2-F564-4F20-A8B2-BA808849F29A}" dt="2022-04-22T03:46:40.253" v="1074" actId="20577"/>
          <ac:spMkLst>
            <pc:docMk/>
            <pc:sldMk cId="3260293196" sldId="267"/>
            <ac:spMk id="3" creationId="{16A31E37-3D83-4A0C-9E45-F82951C63553}"/>
          </ac:spMkLst>
        </pc:spChg>
      </pc:sldChg>
      <pc:sldChg chg="addSp delSp modSp new mod">
        <pc:chgData name="Kevin Liu" userId="783c2e9c-a722-4b84-90f1-b87ac34631b9" providerId="ADAL" clId="{42FF9CD2-F564-4F20-A8B2-BA808849F29A}" dt="2022-04-22T03:48:05.215" v="1094" actId="1076"/>
        <pc:sldMkLst>
          <pc:docMk/>
          <pc:sldMk cId="998684162" sldId="268"/>
        </pc:sldMkLst>
        <pc:spChg chg="mod">
          <ac:chgData name="Kevin Liu" userId="783c2e9c-a722-4b84-90f1-b87ac34631b9" providerId="ADAL" clId="{42FF9CD2-F564-4F20-A8B2-BA808849F29A}" dt="2022-04-22T03:45:36.116" v="996" actId="20577"/>
          <ac:spMkLst>
            <pc:docMk/>
            <pc:sldMk cId="998684162" sldId="268"/>
            <ac:spMk id="2" creationId="{4B6CF0C2-684B-461F-842F-305B55486184}"/>
          </ac:spMkLst>
        </pc:spChg>
        <pc:spChg chg="del">
          <ac:chgData name="Kevin Liu" userId="783c2e9c-a722-4b84-90f1-b87ac34631b9" providerId="ADAL" clId="{42FF9CD2-F564-4F20-A8B2-BA808849F29A}" dt="2022-04-22T03:45:38.855" v="997" actId="478"/>
          <ac:spMkLst>
            <pc:docMk/>
            <pc:sldMk cId="998684162" sldId="268"/>
            <ac:spMk id="3" creationId="{72F077B6-DAE3-453B-A3C9-BCA2711D410B}"/>
          </ac:spMkLst>
        </pc:spChg>
        <pc:picChg chg="add mod">
          <ac:chgData name="Kevin Liu" userId="783c2e9c-a722-4b84-90f1-b87ac34631b9" providerId="ADAL" clId="{42FF9CD2-F564-4F20-A8B2-BA808849F29A}" dt="2022-04-22T03:47:53.165" v="1092" actId="1076"/>
          <ac:picMkLst>
            <pc:docMk/>
            <pc:sldMk cId="998684162" sldId="268"/>
            <ac:picMk id="5" creationId="{15925D91-1E20-4E17-9ADA-90D05DAF9980}"/>
          </ac:picMkLst>
        </pc:picChg>
        <pc:picChg chg="add mod">
          <ac:chgData name="Kevin Liu" userId="783c2e9c-a722-4b84-90f1-b87ac34631b9" providerId="ADAL" clId="{42FF9CD2-F564-4F20-A8B2-BA808849F29A}" dt="2022-04-22T03:48:05.215" v="1094" actId="1076"/>
          <ac:picMkLst>
            <pc:docMk/>
            <pc:sldMk cId="998684162" sldId="268"/>
            <ac:picMk id="7" creationId="{3C56B828-0CFF-4279-B448-57743A1F2D08}"/>
          </ac:picMkLst>
        </pc:picChg>
        <pc:picChg chg="add mod">
          <ac:chgData name="Kevin Liu" userId="783c2e9c-a722-4b84-90f1-b87ac34631b9" providerId="ADAL" clId="{42FF9CD2-F564-4F20-A8B2-BA808849F29A}" dt="2022-04-22T03:47:20.652" v="1091" actId="1076"/>
          <ac:picMkLst>
            <pc:docMk/>
            <pc:sldMk cId="998684162" sldId="268"/>
            <ac:picMk id="9" creationId="{F638B6D0-8C5E-4BB7-9BFA-F336FD51BD62}"/>
          </ac:picMkLst>
        </pc:picChg>
      </pc:sldChg>
      <pc:sldChg chg="addSp delSp modSp new mod">
        <pc:chgData name="Kevin Liu" userId="783c2e9c-a722-4b84-90f1-b87ac34631b9" providerId="ADAL" clId="{42FF9CD2-F564-4F20-A8B2-BA808849F29A}" dt="2022-04-22T03:49:42.310" v="1133" actId="1076"/>
        <pc:sldMkLst>
          <pc:docMk/>
          <pc:sldMk cId="2384279722" sldId="269"/>
        </pc:sldMkLst>
        <pc:spChg chg="mod">
          <ac:chgData name="Kevin Liu" userId="783c2e9c-a722-4b84-90f1-b87ac34631b9" providerId="ADAL" clId="{42FF9CD2-F564-4F20-A8B2-BA808849F29A}" dt="2022-04-22T03:48:13.607" v="1102" actId="20577"/>
          <ac:spMkLst>
            <pc:docMk/>
            <pc:sldMk cId="2384279722" sldId="269"/>
            <ac:spMk id="2" creationId="{1F1C5147-6A12-41D5-AF44-3FB40A964216}"/>
          </ac:spMkLst>
        </pc:spChg>
        <pc:spChg chg="del">
          <ac:chgData name="Kevin Liu" userId="783c2e9c-a722-4b84-90f1-b87ac34631b9" providerId="ADAL" clId="{42FF9CD2-F564-4F20-A8B2-BA808849F29A}" dt="2022-04-22T03:48:17.559" v="1103" actId="478"/>
          <ac:spMkLst>
            <pc:docMk/>
            <pc:sldMk cId="2384279722" sldId="269"/>
            <ac:spMk id="3" creationId="{4278CC0C-0A2C-4893-8554-EE8A5F6B44D0}"/>
          </ac:spMkLst>
        </pc:spChg>
        <pc:picChg chg="add mod">
          <ac:chgData name="Kevin Liu" userId="783c2e9c-a722-4b84-90f1-b87ac34631b9" providerId="ADAL" clId="{42FF9CD2-F564-4F20-A8B2-BA808849F29A}" dt="2022-04-22T03:49:42.310" v="1133" actId="1076"/>
          <ac:picMkLst>
            <pc:docMk/>
            <pc:sldMk cId="2384279722" sldId="269"/>
            <ac:picMk id="5" creationId="{15880709-9CFC-4F69-B1F3-D62EC80C210A}"/>
          </ac:picMkLst>
        </pc:picChg>
        <pc:picChg chg="add mod">
          <ac:chgData name="Kevin Liu" userId="783c2e9c-a722-4b84-90f1-b87ac34631b9" providerId="ADAL" clId="{42FF9CD2-F564-4F20-A8B2-BA808849F29A}" dt="2022-04-22T03:49:34.269" v="1129" actId="1076"/>
          <ac:picMkLst>
            <pc:docMk/>
            <pc:sldMk cId="2384279722" sldId="269"/>
            <ac:picMk id="7" creationId="{260D8AAF-8C6B-4A8B-B87A-386AB10F5CC0}"/>
          </ac:picMkLst>
        </pc:picChg>
        <pc:picChg chg="add mod">
          <ac:chgData name="Kevin Liu" userId="783c2e9c-a722-4b84-90f1-b87ac34631b9" providerId="ADAL" clId="{42FF9CD2-F564-4F20-A8B2-BA808849F29A}" dt="2022-04-22T03:49:38.150" v="1131" actId="14100"/>
          <ac:picMkLst>
            <pc:docMk/>
            <pc:sldMk cId="2384279722" sldId="269"/>
            <ac:picMk id="9" creationId="{DBFDBFB6-3A2C-48F9-8907-E8BC177201E9}"/>
          </ac:picMkLst>
        </pc:picChg>
      </pc:sldChg>
      <pc:sldChg chg="addSp delSp modSp new mod">
        <pc:chgData name="Kevin Liu" userId="783c2e9c-a722-4b84-90f1-b87ac34631b9" providerId="ADAL" clId="{42FF9CD2-F564-4F20-A8B2-BA808849F29A}" dt="2022-04-29T00:10:02.616" v="1189" actId="20577"/>
        <pc:sldMkLst>
          <pc:docMk/>
          <pc:sldMk cId="1617027899" sldId="270"/>
        </pc:sldMkLst>
        <pc:spChg chg="mod">
          <ac:chgData name="Kevin Liu" userId="783c2e9c-a722-4b84-90f1-b87ac34631b9" providerId="ADAL" clId="{42FF9CD2-F564-4F20-A8B2-BA808849F29A}" dt="2022-04-29T00:10:02.616" v="1189" actId="20577"/>
          <ac:spMkLst>
            <pc:docMk/>
            <pc:sldMk cId="1617027899" sldId="270"/>
            <ac:spMk id="2" creationId="{7058B1BC-2A7C-44C6-8A51-1FF495B6815D}"/>
          </ac:spMkLst>
        </pc:spChg>
        <pc:spChg chg="del">
          <ac:chgData name="Kevin Liu" userId="783c2e9c-a722-4b84-90f1-b87ac34631b9" providerId="ADAL" clId="{42FF9CD2-F564-4F20-A8B2-BA808849F29A}" dt="2022-04-29T00:07:45.859" v="1135" actId="478"/>
          <ac:spMkLst>
            <pc:docMk/>
            <pc:sldMk cId="1617027899" sldId="270"/>
            <ac:spMk id="3" creationId="{4E2A90CD-CAFB-40AF-B1D7-2975884F6540}"/>
          </ac:spMkLst>
        </pc:spChg>
        <pc:spChg chg="add del">
          <ac:chgData name="Kevin Liu" userId="783c2e9c-a722-4b84-90f1-b87ac34631b9" providerId="ADAL" clId="{42FF9CD2-F564-4F20-A8B2-BA808849F29A}" dt="2022-04-29T00:07:47.242" v="1137" actId="22"/>
          <ac:spMkLst>
            <pc:docMk/>
            <pc:sldMk cId="1617027899" sldId="270"/>
            <ac:spMk id="5" creationId="{5960C632-3E96-48B5-97AC-272F9A793984}"/>
          </ac:spMkLst>
        </pc:spChg>
        <pc:picChg chg="add mod">
          <ac:chgData name="Kevin Liu" userId="783c2e9c-a722-4b84-90f1-b87ac34631b9" providerId="ADAL" clId="{42FF9CD2-F564-4F20-A8B2-BA808849F29A}" dt="2022-04-29T00:08:14.358" v="1139" actId="1076"/>
          <ac:picMkLst>
            <pc:docMk/>
            <pc:sldMk cId="1617027899" sldId="270"/>
            <ac:picMk id="7" creationId="{97B76D93-409D-436C-9F2E-DD8D642EBBD7}"/>
          </ac:picMkLst>
        </pc:picChg>
      </pc:sldChg>
      <pc:sldChg chg="new del">
        <pc:chgData name="Kevin Liu" userId="783c2e9c-a722-4b84-90f1-b87ac34631b9" providerId="ADAL" clId="{42FF9CD2-F564-4F20-A8B2-BA808849F29A}" dt="2022-04-29T04:24:26.780" v="1191" actId="47"/>
        <pc:sldMkLst>
          <pc:docMk/>
          <pc:sldMk cId="2702244260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5979-54B9-4F20-94D1-2013F7041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3447C-90B9-4601-982E-314D8E034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FBD-7B6B-438F-BEA4-2F435254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5F2E4-DF3E-4F0F-8B3E-5F992081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7B808-C428-4B30-87F2-E1344BF1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09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08BD-8001-4223-9FE3-A3B94672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9C2C2-0224-4948-8157-D5DC8D5C1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1B05B-E48A-4E30-881A-85BD0FAE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EBD0F-6988-4D82-8BEB-40DF1E56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004B2-B233-4220-AE72-DCAD4D6E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74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155EE-418B-4045-900B-19F91E768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F6DA7-0915-4BCD-ADF9-8388FD30B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EE2FB-03E7-4296-A6A5-E7DE2207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0612-F8BA-46A9-9B79-3A8467FF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0943-6005-4A5B-925D-780081D6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22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397A-A6C2-415C-AAE9-CF5C6684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94F3-56B7-46A2-B66C-3923A5338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8C78F-2709-49DD-957F-302DE783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02668-205B-474C-8DF4-A3395FBC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FA8D-DF7E-4A1E-B2F7-136290D3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2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BAB4-8E88-4A96-8F7C-6AD3F11EF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BF84C-E55C-480D-80D6-619B5F854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50DD-1F50-4FEC-8A9D-79B1C5AC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DB63-211C-494B-88CC-DF1BF2BD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28652-E639-41BE-993F-D37A112F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47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059D-4470-4039-8F2C-62A6714F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8EA5-CB8C-4308-A95D-08626BB4D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E9AB4-0675-4F14-8D40-C3C9C826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E46B-869D-490B-AE7D-0A7DB43F4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FC611-A05F-430F-B912-8B925AC6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76312-969F-45CE-87B9-D706E10D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791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F6F3-FA02-457A-8DA8-DAADB966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9B14-CD17-4F63-825B-76A254DCA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BC23-E77D-4664-914A-40E28DD17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41B46-30FD-4EAC-88F2-60A4ABF01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3E3CC-96A1-4C4F-BAE1-48FFFEAAB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EA5BF-0986-4465-84C7-A47D1916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836DE-30C8-498C-983D-E78E3418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BD3B1-53A4-40A2-A2F0-652F735A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66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D27F-1546-462C-8333-7EBE674C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4A745-202B-4B7C-96B0-AA00F342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30C42-6E56-448D-8A0B-83752308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F57EC-ADD9-4835-984E-F0299643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27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DEBA2-C7A2-40B6-8223-2548C9A0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1FF99-119C-4F18-8B79-32995D32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4EBD7-973B-4A69-8F13-67155DB7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18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C016-126C-4DDC-A0DF-E7018BF9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667BC-2E74-45EC-8547-6E70D2060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5B4DF-0879-4DD0-A464-28BD448F4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6EAD1-2797-4D7A-B307-C8AB8DEB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E0854-7AFE-47B5-A77C-10B16741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DBE-7382-4818-8E9D-51FE53C4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86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A6DA-B207-429C-AA2C-BB645F18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B863A-0F76-4C08-9C04-3F60625A7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43C84-F741-4937-B055-CFECEF8D5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E0A64-D0CE-4404-B04D-979CF14F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7E49-1BDE-462E-9AEE-0E751D49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4B620-7728-4F86-8062-7B7A5C92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03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394BB-00CC-4A01-AFC4-3015B6077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170B6-3073-409F-9BBF-E6813821C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1C603-95AE-47C1-8C16-BF6E6A456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C17A-D5C8-4FAC-A7B1-AC6C32317ACF}" type="datetimeFigureOut">
              <a:rPr lang="en-AU" smtClean="0"/>
              <a:t>20/04/2022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FB68-3745-4C0F-B066-E74CD6AE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B1AD3-F3D9-498A-80CB-916C83ED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0B67-8968-4178-A7E6-1AA5065CF9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871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2F13-8231-42E0-AF93-63C512FC6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Modelling full 3D velocity, pressure, and temperature fields of two flow scenarios</a:t>
            </a:r>
          </a:p>
        </p:txBody>
      </p:sp>
    </p:spTree>
    <p:extLst>
      <p:ext uri="{BB962C8B-B14F-4D97-AF65-F5344CB8AC3E}">
        <p14:creationId xmlns:p14="http://schemas.microsoft.com/office/powerpoint/2010/main" val="387916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F31F-2091-4E56-9139-2C30CA97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41983-EAA3-4233-AE31-505C2680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Biased towards z momentum PDE and data (weighted at 10000 each)</a:t>
            </a:r>
          </a:p>
          <a:p>
            <a:r>
              <a:rPr lang="en-AU" dirty="0"/>
              <a:t>Rest of the loss functions weighted at 1</a:t>
            </a:r>
          </a:p>
          <a:p>
            <a:r>
              <a:rPr lang="en-AU" dirty="0"/>
              <a:t>2000 iterations L-BFGS</a:t>
            </a:r>
          </a:p>
        </p:txBody>
      </p:sp>
    </p:spTree>
    <p:extLst>
      <p:ext uri="{BB962C8B-B14F-4D97-AF65-F5344CB8AC3E}">
        <p14:creationId xmlns:p14="http://schemas.microsoft.com/office/powerpoint/2010/main" val="161149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7AC1-0D33-4D3C-B98E-11700746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E221-7961-4329-AC1F-8DBB411D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Pressure closer but nowhere near accuracy of 2D and 1D cases</a:t>
            </a:r>
          </a:p>
        </p:txBody>
      </p:sp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5B4A897-B7A5-42FA-A331-CEAA6576A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27" y="2429523"/>
            <a:ext cx="4842491" cy="322832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3A269BD-C8B4-4822-B491-0D5FB559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" y="2429523"/>
            <a:ext cx="5231816" cy="34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B1BC-2A7C-44C6-8A51-1FF495B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Slight asymmetry in Pressure (~1% error)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76D93-409D-436C-9F2E-DD8D642E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711325"/>
            <a:ext cx="71437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3D6C-301F-4E37-8CEE-D18D432D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Optimisation (Temperature)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1E37-3D83-4A0C-9E45-F82951C6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ADAM at decreasing rates for an increasing no. of iterations</a:t>
            </a:r>
          </a:p>
          <a:p>
            <a:r>
              <a:rPr lang="en-AU" dirty="0"/>
              <a:t>Very large loss values at ~400</a:t>
            </a:r>
          </a:p>
          <a:p>
            <a:r>
              <a:rPr lang="en-AU" dirty="0"/>
              <a:t>Solution has yet to converge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029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F0C2-684B-461F-842F-305B5548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curves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5925D91-1E20-4E17-9ADA-90D05DAF9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23" y="2995167"/>
            <a:ext cx="4911293" cy="327419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C56B828-0CFF-4279-B448-57743A1F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82" y="121143"/>
            <a:ext cx="4504586" cy="300305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638B6D0-8C5E-4BB7-9BFA-F336FD51B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82" y="3124200"/>
            <a:ext cx="4717743" cy="31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8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5147-6A12-41D5-AF44-3FB40A96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5880709-9CFC-4F69-B1F3-D62EC80C2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90950" cy="25273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60D8AAF-8C6B-4A8B-B87A-386AB10F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730250"/>
            <a:ext cx="4048125" cy="2698750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DBFDBFB6-3A2C-48F9-8907-E8BC1772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3794125"/>
            <a:ext cx="41433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7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CB5A-086F-4D90-930D-2BA0C2B4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Full NSE equations with temperature if applicable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CC6E-A34F-4BCD-AC07-C812E82E8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 flow scenarios explored: </a:t>
            </a:r>
          </a:p>
          <a:p>
            <a:pPr lvl="1"/>
            <a:r>
              <a:rPr lang="en-AU" dirty="0"/>
              <a:t>Oscillating pressure gradient in isothermal fluid</a:t>
            </a:r>
          </a:p>
          <a:p>
            <a:pPr lvl="2"/>
            <a:r>
              <a:rPr lang="en-AU" dirty="0" err="1"/>
              <a:t>dP</a:t>
            </a:r>
            <a:r>
              <a:rPr lang="en-AU" dirty="0"/>
              <a:t>/</a:t>
            </a:r>
            <a:r>
              <a:rPr lang="en-AU" dirty="0" err="1"/>
              <a:t>dz</a:t>
            </a:r>
            <a:r>
              <a:rPr lang="en-AU" dirty="0"/>
              <a:t> = exp(</a:t>
            </a:r>
            <a:r>
              <a:rPr lang="en-AU" dirty="0" err="1"/>
              <a:t>iwt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Constant pressure gradient pipe flow with constant heat flux</a:t>
            </a:r>
          </a:p>
          <a:p>
            <a:pPr lvl="2"/>
            <a:r>
              <a:rPr lang="en-AU" dirty="0"/>
              <a:t>q’’(R) = const</a:t>
            </a:r>
          </a:p>
          <a:p>
            <a:r>
              <a:rPr lang="en-AU" dirty="0"/>
              <a:t>Equations implemented in cylindrical coordinates</a:t>
            </a:r>
          </a:p>
          <a:p>
            <a:pPr lvl="1"/>
            <a:r>
              <a:rPr lang="en-AU" dirty="0"/>
              <a:t>4 independent variables (t; r, phi, z)</a:t>
            </a:r>
          </a:p>
          <a:p>
            <a:pPr lvl="1"/>
            <a:r>
              <a:rPr lang="en-AU" dirty="0"/>
              <a:t>4 (5 with Temp) dependent variables (</a:t>
            </a:r>
            <a:r>
              <a:rPr lang="en-AU" dirty="0" err="1"/>
              <a:t>vr</a:t>
            </a:r>
            <a:r>
              <a:rPr lang="en-AU" dirty="0"/>
              <a:t>, </a:t>
            </a:r>
            <a:r>
              <a:rPr lang="en-AU" dirty="0" err="1"/>
              <a:t>vphi</a:t>
            </a:r>
            <a:r>
              <a:rPr lang="en-AU" dirty="0"/>
              <a:t>, </a:t>
            </a:r>
            <a:r>
              <a:rPr lang="en-AU" dirty="0" err="1"/>
              <a:t>vz</a:t>
            </a:r>
            <a:r>
              <a:rPr lang="en-AU" dirty="0"/>
              <a:t>, P, T)</a:t>
            </a:r>
          </a:p>
          <a:p>
            <a:r>
              <a:rPr lang="en-AU" dirty="0"/>
              <a:t>Temperature dissipation function assumed to be negligible</a:t>
            </a:r>
          </a:p>
        </p:txBody>
      </p:sp>
    </p:spTree>
    <p:extLst>
      <p:ext uri="{BB962C8B-B14F-4D97-AF65-F5344CB8AC3E}">
        <p14:creationId xmlns:p14="http://schemas.microsoft.com/office/powerpoint/2010/main" val="149795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C86B-B923-4A36-A9E3-8FB9F743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84EA-AB13-45F0-8F49-4D6B79588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45" y="1690688"/>
            <a:ext cx="4533900" cy="4351338"/>
          </a:xfrm>
        </p:spPr>
        <p:txBody>
          <a:bodyPr>
            <a:normAutofit/>
          </a:bodyPr>
          <a:lstStyle/>
          <a:p>
            <a:r>
              <a:rPr lang="en-AU" dirty="0"/>
              <a:t>Analytical solutions exist for both cases. Used as training data at 200 points in 3D space, 10 points in time</a:t>
            </a:r>
          </a:p>
          <a:p>
            <a:r>
              <a:rPr lang="en-AU" dirty="0"/>
              <a:t>Sampling points spread out as a Fibonacci spiral to efficiently generate evenly spaced sampling points. Placed at a unique, random longitudinal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41F44-D78C-44EE-8FA8-A424D7716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1" t="1615" r="10190"/>
          <a:stretch/>
        </p:blipFill>
        <p:spPr>
          <a:xfrm>
            <a:off x="6096000" y="1690688"/>
            <a:ext cx="4629150" cy="40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A07B-D5A8-4E27-B08F-F2E624B5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01F95-9B24-47FA-9452-22CBC620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Input layer and with single output, One hidden layer with 60 nodes </a:t>
            </a:r>
          </a:p>
          <a:p>
            <a:r>
              <a:rPr lang="en-AU" dirty="0"/>
              <a:t>One network per dependent variable (how </a:t>
            </a:r>
            <a:r>
              <a:rPr lang="en-AU" dirty="0" err="1"/>
              <a:t>NeuralPDE.jl</a:t>
            </a:r>
            <a:r>
              <a:rPr lang="en-AU" dirty="0"/>
              <a:t> handles systems of PDEs)</a:t>
            </a:r>
          </a:p>
          <a:p>
            <a:r>
              <a:rPr lang="en-AU" dirty="0"/>
              <a:t>Activation function is </a:t>
            </a:r>
            <a:r>
              <a:rPr lang="en-AU" dirty="0" err="1"/>
              <a:t>tanh_fast</a:t>
            </a:r>
            <a:r>
              <a:rPr lang="en-AU" dirty="0"/>
              <a:t> (Slightly less accurate tanh with 10x speedup for single precision)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436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AD8-5AF1-4AF7-8A4C-EE0A1F56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Loss function adjusting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B3865-55C3-48AB-8C68-256A1E54FD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Inspired by Meer, </a:t>
                </a:r>
                <a:r>
                  <a:rPr lang="en-AU" dirty="0" err="1"/>
                  <a:t>Oosterlee</a:t>
                </a:r>
                <a:r>
                  <a:rPr lang="en-AU" dirty="0"/>
                  <a:t> and </a:t>
                </a:r>
                <a:r>
                  <a:rPr lang="en-AU" dirty="0" err="1"/>
                  <a:t>Borovykh</a:t>
                </a:r>
                <a:r>
                  <a:rPr lang="en-AU" dirty="0"/>
                  <a:t> (2020)</a:t>
                </a:r>
              </a:p>
              <a:p>
                <a:r>
                  <a:rPr lang="en-AU" dirty="0"/>
                  <a:t>Loss function is broken doing into PDE, BC and data components</a:t>
                </a:r>
              </a:p>
              <a:p>
                <a:r>
                  <a:rPr lang="en-AU" dirty="0"/>
                  <a:t>Each individual function is given some weighting, which is stored as a normalised vector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AU" dirty="0"/>
              </a:p>
              <a:p>
                <a:r>
                  <a:rPr lang="en-AU" dirty="0"/>
                  <a:t>NN weights are now optimised in the direction along the n-sphere described by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AU" dirty="0"/>
              </a:p>
              <a:p>
                <a:r>
                  <a:rPr lang="en-AU" dirty="0"/>
                  <a:t>From random initial conditions, start with heavy weighting towards training data to escape trivial solution</a:t>
                </a:r>
              </a:p>
              <a:p>
                <a:r>
                  <a:rPr lang="en-AU" dirty="0"/>
                  <a:t>Adjust after successive rounds of optimisation as needed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B3865-55C3-48AB-8C68-256A1E54F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 b="-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41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ACBD-B7C8-4DCA-980D-B85F42D5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Optimisation (Oscillating pressure)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ABEE-B099-4839-96C7-45F736DC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Began with ADAM at rates of [1e-2,1e-3], ran for 2500 iterations each (5000 total)</a:t>
            </a:r>
          </a:p>
          <a:p>
            <a:r>
              <a:rPr lang="en-AU" dirty="0"/>
              <a:t>Afterwards, L-BFGS was used exclusively for 5000 iterations</a:t>
            </a:r>
          </a:p>
          <a:p>
            <a:r>
              <a:rPr lang="en-AU" dirty="0"/>
              <a:t>Final loss value was ~ 4.84e-5, dominated by the data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271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6B40-2A7C-478E-A944-AA63B9AF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curves	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9D3AA07-9212-4C78-81CC-5F8B27388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3" y="2841277"/>
            <a:ext cx="4950250" cy="3300167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2B9B9B0-E40B-4648-BCF1-187BA5057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64" y="217013"/>
            <a:ext cx="4543422" cy="302894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D34EEBE-A680-48E8-94A2-23E7815BC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64" y="3612037"/>
            <a:ext cx="4543422" cy="30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BF3A-37ED-47AE-9156-5908D354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7B54B0-F2B2-40C9-898D-293588A9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4932285" cy="3288190"/>
          </a:xfrm>
          <a:prstGeom prst="rect">
            <a:avLst/>
          </a:prstGeom>
        </p:spPr>
      </p:pic>
      <p:pic>
        <p:nvPicPr>
          <p:cNvPr id="7" name="Picture 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0025E5E1-A487-48D7-AC20-3D8FC472D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5" y="1524000"/>
            <a:ext cx="4932286" cy="32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E39D-0DD7-4E2B-85D9-D03AC3A4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Pressure prediction still lacking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FC77E81-0B0F-421C-904D-E2A2CDCEE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4492101" cy="2994734"/>
          </a:xfrm>
          <a:prstGeom prst="rect">
            <a:avLst/>
          </a:prstGeom>
        </p:spPr>
      </p:pic>
      <p:pic>
        <p:nvPicPr>
          <p:cNvPr id="7" name="Picture 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7EBD9D5-14D8-4E3E-8E6A-95CDE885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4" y="1409700"/>
            <a:ext cx="48291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15953</TotalTime>
  <Words>402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Modelling full 3D velocity, pressure, and temperature fields of two flow scenarios</vt:lpstr>
      <vt:lpstr>Full NSE equations with temperature if applicable</vt:lpstr>
      <vt:lpstr>Training data</vt:lpstr>
      <vt:lpstr>Neural Network construction</vt:lpstr>
      <vt:lpstr>Loss function adjusting</vt:lpstr>
      <vt:lpstr>Optimisation (Oscillating pressure)</vt:lpstr>
      <vt:lpstr>Learning curves </vt:lpstr>
      <vt:lpstr>Results</vt:lpstr>
      <vt:lpstr>Pressure prediction still lacking</vt:lpstr>
      <vt:lpstr>Further training </vt:lpstr>
      <vt:lpstr>Results</vt:lpstr>
      <vt:lpstr>Slight asymmetry in Pressure (~1% error)</vt:lpstr>
      <vt:lpstr>Optimisation (Temperature)</vt:lpstr>
      <vt:lpstr>Learning curves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full 3D velocity, pressure, and temperature fields of two flow scenarios</dc:title>
  <dc:creator>Kevin Liu</dc:creator>
  <cp:lastModifiedBy>Kevin Liu</cp:lastModifiedBy>
  <cp:revision>1</cp:revision>
  <dcterms:created xsi:type="dcterms:W3CDTF">2022-04-17T09:06:08Z</dcterms:created>
  <dcterms:modified xsi:type="dcterms:W3CDTF">2022-04-29T04:24:31Z</dcterms:modified>
</cp:coreProperties>
</file>